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40" r:id="rId82"/>
    <p:sldId id="339" r:id="rId83"/>
    <p:sldId id="341" r:id="rId8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Issuer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set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r>
              <a:rPr lang="fr-FR" dirty="0"/>
              <a:t>/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A5ED0-DE3C-4941-9CA8-0CAFDC6B65EC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029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B476E-5141-644E-D50F-38FB4A3C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Scopes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DAE999B-3438-7B45-5157-64DCAB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304" y="1825625"/>
            <a:ext cx="8989392" cy="4351338"/>
          </a:xfrm>
        </p:spPr>
      </p:pic>
    </p:spTree>
    <p:extLst>
      <p:ext uri="{BB962C8B-B14F-4D97-AF65-F5344CB8AC3E}">
        <p14:creationId xmlns:p14="http://schemas.microsoft.com/office/powerpoint/2010/main" val="209730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992B9-272A-DD0E-1ADB-C7DEE14E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AEEDEA-4AD3-CD99-C649-B33ACC6A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Resource Server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EA1ACD-9C8C-096D-64FC-4794F35F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465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D4046BF-B5CD-3876-21A5-486BE5A1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F4EF2ED-D016-CF2B-7EB6-8A0C766E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62" y="1368735"/>
            <a:ext cx="9442875" cy="5265119"/>
          </a:xfrm>
        </p:spPr>
      </p:pic>
    </p:spTree>
    <p:extLst>
      <p:ext uri="{BB962C8B-B14F-4D97-AF65-F5344CB8AC3E}">
        <p14:creationId xmlns:p14="http://schemas.microsoft.com/office/powerpoint/2010/main" val="1681409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7FA006-229C-DB77-BFFC-08445550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60CC952-BC4F-F0B1-5371-CE677B5EB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6017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13433928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A0E74-8CE9-8BA7-F2D5-0E8220F6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C99A183-8D3F-16DF-87CA-801860F5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222" y="1444935"/>
            <a:ext cx="6795555" cy="5265119"/>
          </a:xfrm>
        </p:spPr>
      </p:pic>
    </p:spTree>
    <p:extLst>
      <p:ext uri="{BB962C8B-B14F-4D97-AF65-F5344CB8AC3E}">
        <p14:creationId xmlns:p14="http://schemas.microsoft.com/office/powerpoint/2010/main" val="266224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24D80C-785D-F85D-0DD9-FE40A7C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Configuration in </a:t>
            </a:r>
            <a:r>
              <a:rPr lang="fr-FR" dirty="0" err="1"/>
              <a:t>application.yaml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AC4FC-AB4A-BC42-40FB-9B5267084CD3}"/>
              </a:ext>
            </a:extLst>
          </p:cNvPr>
          <p:cNvSpPr/>
          <p:nvPr/>
        </p:nvSpPr>
        <p:spPr>
          <a:xfrm>
            <a:off x="990600" y="4236720"/>
            <a:ext cx="8244840" cy="2103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1211E1C-872A-DE68-C520-523A05F7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46215"/>
            <a:ext cx="10515600" cy="5016758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port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8081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spring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application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name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resource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-server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security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oauth2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resourceserver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jwt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URI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that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can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either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be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OpenID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Connect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discovery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or an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OAuth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2.0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#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Authorization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Server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Metadata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defined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by RFC 8414.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issuer-uri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# JSON Web Key URI to use to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verify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the JWT token: public key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endpoint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jwk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-set-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07178"/>
                </a:solidFill>
                <a:effectLst/>
                <a:latin typeface="JetBrains Mono"/>
              </a:rPr>
              <a:t>uri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: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http://localhost:8080/realms/web-apps/protocol/openid-connect/certs</a:t>
            </a:r>
            <a:endParaRPr lang="fr-FR" altLang="fr-FR" sz="2000" dirty="0">
              <a:solidFill>
                <a:srgbClr val="ABB2BF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ABB2BF"/>
              </a:solidFill>
              <a:effectLst/>
              <a:latin typeface="JetBrains Mo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E7319-CFEB-5AF0-21B4-5B8C3516E73A}"/>
              </a:ext>
            </a:extLst>
          </p:cNvPr>
          <p:cNvSpPr/>
          <p:nvPr/>
        </p:nvSpPr>
        <p:spPr>
          <a:xfrm>
            <a:off x="899160" y="3429000"/>
            <a:ext cx="9738360" cy="29108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4245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D86FEC-6F2D-9D8A-6385-D2DB720D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Jwk</a:t>
            </a:r>
            <a:r>
              <a:rPr lang="fr-FR" dirty="0"/>
              <a:t> </a:t>
            </a:r>
            <a:r>
              <a:rPr lang="fr-FR" dirty="0" err="1"/>
              <a:t>uri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7C6AFA3-7706-41C6-5937-E7302AE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509" y="1368735"/>
            <a:ext cx="5484980" cy="5265119"/>
          </a:xfrm>
        </p:spPr>
      </p:pic>
    </p:spTree>
    <p:extLst>
      <p:ext uri="{BB962C8B-B14F-4D97-AF65-F5344CB8AC3E}">
        <p14:creationId xmlns:p14="http://schemas.microsoft.com/office/powerpoint/2010/main" val="3708927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51EF0-A445-01DC-47B9-08B25138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a </a:t>
            </a:r>
            <a:r>
              <a:rPr lang="fr-FR" dirty="0" err="1"/>
              <a:t>controller</a:t>
            </a:r>
            <a:endParaRPr lang="fr-FR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E6D50D5-2041-AA76-039C-0F35A5F965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515600" cy="5078313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@RestController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@RequestMapping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"/api/users"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@RequiredArgsConstructor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UserController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private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final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Environment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@GetMapping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"/status"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status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@AuthenticationPrincipal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Jwt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{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Map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&lt;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Object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&gt;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authentication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getClaims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("----------------------------------------");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claims.forEach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,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 -&gt; {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   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System.out.println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claimName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+ ": " + </a:t>
            </a:r>
            <a:r>
              <a:rPr kumimoji="0" lang="fr-FR" altLang="fr-FR" sz="1800" b="0" i="1" u="none" strike="noStrike" cap="none" normalizeH="0" baseline="0" dirty="0" err="1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claimValue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//});</a:t>
            </a:r>
            <a:b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59626F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claims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System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out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println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"Hello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name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Working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on port "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+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env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getProperty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server.port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529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EDC84-A0B3-A98E-0F49-B27B151C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Testing</a:t>
            </a:r>
            <a:r>
              <a:rPr lang="fr-FR" dirty="0"/>
              <a:t> </a:t>
            </a:r>
            <a:r>
              <a:rPr lang="fr-FR" dirty="0" err="1"/>
              <a:t>controller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518D9D-2D0A-8B4C-8F8D-A17C6392A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181" y="1444935"/>
            <a:ext cx="10475637" cy="5265119"/>
          </a:xfrm>
        </p:spPr>
      </p:pic>
    </p:spTree>
    <p:extLst>
      <p:ext uri="{BB962C8B-B14F-4D97-AF65-F5344CB8AC3E}">
        <p14:creationId xmlns:p14="http://schemas.microsoft.com/office/powerpoint/2010/main" val="168276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8643</TotalTime>
  <Words>2381</Words>
  <Application>Microsoft Office PowerPoint</Application>
  <PresentationFormat>Grand écran</PresentationFormat>
  <Paragraphs>347</Paragraphs>
  <Slides>83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  <vt:lpstr>OAuth 2.0 Client Scopes</vt:lpstr>
      <vt:lpstr>Resource Server</vt:lpstr>
      <vt:lpstr>Introduction</vt:lpstr>
      <vt:lpstr>Create resource server</vt:lpstr>
      <vt:lpstr>Create resource server</vt:lpstr>
      <vt:lpstr>Configuration in application.yaml</vt:lpstr>
      <vt:lpstr>Jwk uri</vt:lpstr>
      <vt:lpstr>Setting up a controller</vt:lpstr>
      <vt:lpstr>Testing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21</cp:revision>
  <dcterms:created xsi:type="dcterms:W3CDTF">2025-05-04T05:41:01Z</dcterms:created>
  <dcterms:modified xsi:type="dcterms:W3CDTF">2025-05-10T05:44:13Z</dcterms:modified>
</cp:coreProperties>
</file>